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5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nyi Shen" userId="c45f212b-5789-4129-bf03-1592b57bd5dd" providerId="ADAL" clId="{F443BA99-8A76-416A-80A6-81EC2228E7E1}"/>
    <pc:docChg chg="undo custSel modSld">
      <pc:chgData name="Xinyi Shen" userId="c45f212b-5789-4129-bf03-1592b57bd5dd" providerId="ADAL" clId="{F443BA99-8A76-416A-80A6-81EC2228E7E1}" dt="2023-03-26T00:15:50.543" v="49" actId="164"/>
      <pc:docMkLst>
        <pc:docMk/>
      </pc:docMkLst>
      <pc:sldChg chg="addSp delSp modSp">
        <pc:chgData name="Xinyi Shen" userId="c45f212b-5789-4129-bf03-1592b57bd5dd" providerId="ADAL" clId="{F443BA99-8A76-416A-80A6-81EC2228E7E1}" dt="2023-03-26T00:15:50.543" v="49" actId="164"/>
        <pc:sldMkLst>
          <pc:docMk/>
          <pc:sldMk cId="657339646" sldId="256"/>
        </pc:sldMkLst>
        <pc:spChg chg="mod topLvl">
          <ac:chgData name="Xinyi Shen" userId="c45f212b-5789-4129-bf03-1592b57bd5dd" providerId="ADAL" clId="{F443BA99-8A76-416A-80A6-81EC2228E7E1}" dt="2023-03-26T00:15:50.543" v="49" actId="164"/>
          <ac:spMkLst>
            <pc:docMk/>
            <pc:sldMk cId="657339646" sldId="256"/>
            <ac:spMk id="8" creationId="{39F7193A-89C5-46E4-B0E1-BE589EDAD716}"/>
          </ac:spMkLst>
        </pc:spChg>
        <pc:spChg chg="mod topLvl">
          <ac:chgData name="Xinyi Shen" userId="c45f212b-5789-4129-bf03-1592b57bd5dd" providerId="ADAL" clId="{F443BA99-8A76-416A-80A6-81EC2228E7E1}" dt="2023-03-26T00:15:50.543" v="49" actId="164"/>
          <ac:spMkLst>
            <pc:docMk/>
            <pc:sldMk cId="657339646" sldId="256"/>
            <ac:spMk id="9" creationId="{6AD20FC7-2472-4FAF-AD9C-FA389206FB5C}"/>
          </ac:spMkLst>
        </pc:spChg>
        <pc:spChg chg="mod topLvl">
          <ac:chgData name="Xinyi Shen" userId="c45f212b-5789-4129-bf03-1592b57bd5dd" providerId="ADAL" clId="{F443BA99-8A76-416A-80A6-81EC2228E7E1}" dt="2023-03-26T00:15:50.543" v="49" actId="164"/>
          <ac:spMkLst>
            <pc:docMk/>
            <pc:sldMk cId="657339646" sldId="256"/>
            <ac:spMk id="10" creationId="{BC5B31EF-6F11-446F-937F-97E5FB32390D}"/>
          </ac:spMkLst>
        </pc:spChg>
        <pc:spChg chg="mod topLvl">
          <ac:chgData name="Xinyi Shen" userId="c45f212b-5789-4129-bf03-1592b57bd5dd" providerId="ADAL" clId="{F443BA99-8A76-416A-80A6-81EC2228E7E1}" dt="2023-03-26T00:15:50.543" v="49" actId="164"/>
          <ac:spMkLst>
            <pc:docMk/>
            <pc:sldMk cId="657339646" sldId="256"/>
            <ac:spMk id="11" creationId="{E5B3CD5D-9E2B-4A02-B047-5C9F885CE9DE}"/>
          </ac:spMkLst>
        </pc:spChg>
        <pc:spChg chg="mod topLvl">
          <ac:chgData name="Xinyi Shen" userId="c45f212b-5789-4129-bf03-1592b57bd5dd" providerId="ADAL" clId="{F443BA99-8A76-416A-80A6-81EC2228E7E1}" dt="2023-03-26T00:15:50.543" v="49" actId="164"/>
          <ac:spMkLst>
            <pc:docMk/>
            <pc:sldMk cId="657339646" sldId="256"/>
            <ac:spMk id="12" creationId="{5324D0F7-6B87-4A13-8DB8-EA2ED5E0A54C}"/>
          </ac:spMkLst>
        </pc:spChg>
        <pc:spChg chg="mod topLvl">
          <ac:chgData name="Xinyi Shen" userId="c45f212b-5789-4129-bf03-1592b57bd5dd" providerId="ADAL" clId="{F443BA99-8A76-416A-80A6-81EC2228E7E1}" dt="2023-03-26T00:15:50.543" v="49" actId="164"/>
          <ac:spMkLst>
            <pc:docMk/>
            <pc:sldMk cId="657339646" sldId="256"/>
            <ac:spMk id="13" creationId="{C63BE6E4-80AA-4B7A-AB33-443254745B1A}"/>
          </ac:spMkLst>
        </pc:spChg>
        <pc:spChg chg="mod topLvl">
          <ac:chgData name="Xinyi Shen" userId="c45f212b-5789-4129-bf03-1592b57bd5dd" providerId="ADAL" clId="{F443BA99-8A76-416A-80A6-81EC2228E7E1}" dt="2023-03-26T00:15:50.543" v="49" actId="164"/>
          <ac:spMkLst>
            <pc:docMk/>
            <pc:sldMk cId="657339646" sldId="256"/>
            <ac:spMk id="14" creationId="{3CD452F4-305B-4F6C-B10A-0C75BC7516B6}"/>
          </ac:spMkLst>
        </pc:spChg>
        <pc:spChg chg="mod topLvl">
          <ac:chgData name="Xinyi Shen" userId="c45f212b-5789-4129-bf03-1592b57bd5dd" providerId="ADAL" clId="{F443BA99-8A76-416A-80A6-81EC2228E7E1}" dt="2023-03-26T00:15:50.543" v="49" actId="164"/>
          <ac:spMkLst>
            <pc:docMk/>
            <pc:sldMk cId="657339646" sldId="256"/>
            <ac:spMk id="15" creationId="{C1ED7B4F-101E-4BE1-9237-D35FF32A9C5E}"/>
          </ac:spMkLst>
        </pc:spChg>
        <pc:spChg chg="mod topLvl">
          <ac:chgData name="Xinyi Shen" userId="c45f212b-5789-4129-bf03-1592b57bd5dd" providerId="ADAL" clId="{F443BA99-8A76-416A-80A6-81EC2228E7E1}" dt="2023-03-26T00:15:50.543" v="49" actId="164"/>
          <ac:spMkLst>
            <pc:docMk/>
            <pc:sldMk cId="657339646" sldId="256"/>
            <ac:spMk id="16" creationId="{DCA34C4F-A632-48FD-A0F0-831126858CE9}"/>
          </ac:spMkLst>
        </pc:spChg>
        <pc:spChg chg="mod topLvl">
          <ac:chgData name="Xinyi Shen" userId="c45f212b-5789-4129-bf03-1592b57bd5dd" providerId="ADAL" clId="{F443BA99-8A76-416A-80A6-81EC2228E7E1}" dt="2023-03-26T00:15:50.543" v="49" actId="164"/>
          <ac:spMkLst>
            <pc:docMk/>
            <pc:sldMk cId="657339646" sldId="256"/>
            <ac:spMk id="17" creationId="{C743CA36-8327-41B9-BE08-8B22EC3DDD68}"/>
          </ac:spMkLst>
        </pc:spChg>
        <pc:spChg chg="mod topLvl">
          <ac:chgData name="Xinyi Shen" userId="c45f212b-5789-4129-bf03-1592b57bd5dd" providerId="ADAL" clId="{F443BA99-8A76-416A-80A6-81EC2228E7E1}" dt="2023-03-26T00:15:50.543" v="49" actId="164"/>
          <ac:spMkLst>
            <pc:docMk/>
            <pc:sldMk cId="657339646" sldId="256"/>
            <ac:spMk id="18" creationId="{53313AFD-F124-49EA-97F8-5A032D1680B4}"/>
          </ac:spMkLst>
        </pc:spChg>
        <pc:spChg chg="mod topLvl">
          <ac:chgData name="Xinyi Shen" userId="c45f212b-5789-4129-bf03-1592b57bd5dd" providerId="ADAL" clId="{F443BA99-8A76-416A-80A6-81EC2228E7E1}" dt="2023-03-26T00:15:50.543" v="49" actId="164"/>
          <ac:spMkLst>
            <pc:docMk/>
            <pc:sldMk cId="657339646" sldId="256"/>
            <ac:spMk id="19" creationId="{519B2E03-D038-4646-B615-9479B6B4A98F}"/>
          </ac:spMkLst>
        </pc:spChg>
        <pc:spChg chg="mod topLvl">
          <ac:chgData name="Xinyi Shen" userId="c45f212b-5789-4129-bf03-1592b57bd5dd" providerId="ADAL" clId="{F443BA99-8A76-416A-80A6-81EC2228E7E1}" dt="2023-03-26T00:15:50.543" v="49" actId="164"/>
          <ac:spMkLst>
            <pc:docMk/>
            <pc:sldMk cId="657339646" sldId="256"/>
            <ac:spMk id="24" creationId="{82D36F86-6417-4596-B9A4-3FD406590D88}"/>
          </ac:spMkLst>
        </pc:spChg>
        <pc:spChg chg="mod topLvl">
          <ac:chgData name="Xinyi Shen" userId="c45f212b-5789-4129-bf03-1592b57bd5dd" providerId="ADAL" clId="{F443BA99-8A76-416A-80A6-81EC2228E7E1}" dt="2023-03-26T00:15:50.543" v="49" actId="164"/>
          <ac:spMkLst>
            <pc:docMk/>
            <pc:sldMk cId="657339646" sldId="256"/>
            <ac:spMk id="25" creationId="{0B26543E-DD14-499A-B224-2343680B3901}"/>
          </ac:spMkLst>
        </pc:spChg>
        <pc:spChg chg="mod topLvl">
          <ac:chgData name="Xinyi Shen" userId="c45f212b-5789-4129-bf03-1592b57bd5dd" providerId="ADAL" clId="{F443BA99-8A76-416A-80A6-81EC2228E7E1}" dt="2023-03-26T00:15:50.543" v="49" actId="164"/>
          <ac:spMkLst>
            <pc:docMk/>
            <pc:sldMk cId="657339646" sldId="256"/>
            <ac:spMk id="26" creationId="{FF17E411-266A-41D8-91CD-D3986FD497DA}"/>
          </ac:spMkLst>
        </pc:spChg>
        <pc:grpChg chg="add mod">
          <ac:chgData name="Xinyi Shen" userId="c45f212b-5789-4129-bf03-1592b57bd5dd" providerId="ADAL" clId="{F443BA99-8A76-416A-80A6-81EC2228E7E1}" dt="2023-03-26T00:15:50.543" v="49" actId="164"/>
          <ac:grpSpMkLst>
            <pc:docMk/>
            <pc:sldMk cId="657339646" sldId="256"/>
            <ac:grpSpMk id="5" creationId="{23A19110-BA00-46E3-8A3A-28886F1496B7}"/>
          </ac:grpSpMkLst>
        </pc:grpChg>
        <pc:grpChg chg="del">
          <ac:chgData name="Xinyi Shen" userId="c45f212b-5789-4129-bf03-1592b57bd5dd" providerId="ADAL" clId="{F443BA99-8A76-416A-80A6-81EC2228E7E1}" dt="2023-03-21T22:45:15.130" v="0" actId="165"/>
          <ac:grpSpMkLst>
            <pc:docMk/>
            <pc:sldMk cId="657339646" sldId="256"/>
            <ac:grpSpMk id="7" creationId="{F675269B-803E-4C6F-90CC-D647D9301B5D}"/>
          </ac:grpSpMkLst>
        </pc:grpChg>
        <pc:grpChg chg="add del mod">
          <ac:chgData name="Xinyi Shen" userId="c45f212b-5789-4129-bf03-1592b57bd5dd" providerId="ADAL" clId="{F443BA99-8A76-416A-80A6-81EC2228E7E1}" dt="2023-03-26T00:13:05.713" v="31" actId="165"/>
          <ac:grpSpMkLst>
            <pc:docMk/>
            <pc:sldMk cId="657339646" sldId="256"/>
            <ac:grpSpMk id="27" creationId="{A76339A6-EAF1-44E5-AA25-92ABF5C3F912}"/>
          </ac:grpSpMkLst>
        </pc:grpChg>
        <pc:picChg chg="del mod topLvl">
          <ac:chgData name="Xinyi Shen" userId="c45f212b-5789-4129-bf03-1592b57bd5dd" providerId="ADAL" clId="{F443BA99-8A76-416A-80A6-81EC2228E7E1}" dt="2023-03-21T22:48:21.322" v="8" actId="478"/>
          <ac:picMkLst>
            <pc:docMk/>
            <pc:sldMk cId="657339646" sldId="256"/>
            <ac:picMk id="2" creationId="{05F48BB3-74C3-4747-B740-DEAC57E7681B}"/>
          </ac:picMkLst>
        </pc:picChg>
        <pc:picChg chg="add mod">
          <ac:chgData name="Xinyi Shen" userId="c45f212b-5789-4129-bf03-1592b57bd5dd" providerId="ADAL" clId="{F443BA99-8A76-416A-80A6-81EC2228E7E1}" dt="2023-03-26T00:15:50.543" v="49" actId="164"/>
          <ac:picMkLst>
            <pc:docMk/>
            <pc:sldMk cId="657339646" sldId="256"/>
            <ac:picMk id="2" creationId="{92142BF7-C9CF-4849-B17D-DF46306CD99D}"/>
          </ac:picMkLst>
        </pc:picChg>
        <pc:picChg chg="add mod">
          <ac:chgData name="Xinyi Shen" userId="c45f212b-5789-4129-bf03-1592b57bd5dd" providerId="ADAL" clId="{F443BA99-8A76-416A-80A6-81EC2228E7E1}" dt="2023-03-26T00:15:50.543" v="49" actId="164"/>
          <ac:picMkLst>
            <pc:docMk/>
            <pc:sldMk cId="657339646" sldId="256"/>
            <ac:picMk id="3" creationId="{2749458B-4235-4306-8BF4-876175C84368}"/>
          </ac:picMkLst>
        </pc:picChg>
        <pc:picChg chg="add del mod topLvl">
          <ac:chgData name="Xinyi Shen" userId="c45f212b-5789-4129-bf03-1592b57bd5dd" providerId="ADAL" clId="{F443BA99-8A76-416A-80A6-81EC2228E7E1}" dt="2023-03-21T22:45:24.404" v="3" actId="478"/>
          <ac:picMkLst>
            <pc:docMk/>
            <pc:sldMk cId="657339646" sldId="256"/>
            <ac:picMk id="3" creationId="{409C7C8A-62A7-454C-A570-72ADD11653C4}"/>
          </ac:picMkLst>
        </pc:picChg>
        <pc:picChg chg="add mod">
          <ac:chgData name="Xinyi Shen" userId="c45f212b-5789-4129-bf03-1592b57bd5dd" providerId="ADAL" clId="{F443BA99-8A76-416A-80A6-81EC2228E7E1}" dt="2023-03-26T00:15:50.543" v="49" actId="164"/>
          <ac:picMkLst>
            <pc:docMk/>
            <pc:sldMk cId="657339646" sldId="256"/>
            <ac:picMk id="4" creationId="{15B6C882-2106-4125-872A-88CF4A6F035A}"/>
          </ac:picMkLst>
        </pc:picChg>
        <pc:picChg chg="add del mod">
          <ac:chgData name="Xinyi Shen" userId="c45f212b-5789-4129-bf03-1592b57bd5dd" providerId="ADAL" clId="{F443BA99-8A76-416A-80A6-81EC2228E7E1}" dt="2023-03-21T22:58:06.300" v="26" actId="478"/>
          <ac:picMkLst>
            <pc:docMk/>
            <pc:sldMk cId="657339646" sldId="256"/>
            <ac:picMk id="4" creationId="{325531D0-BB06-4325-A420-45506D2371F5}"/>
          </ac:picMkLst>
        </pc:picChg>
        <pc:picChg chg="del mod topLvl">
          <ac:chgData name="Xinyi Shen" userId="c45f212b-5789-4129-bf03-1592b57bd5dd" providerId="ADAL" clId="{F443BA99-8A76-416A-80A6-81EC2228E7E1}" dt="2023-03-21T22:50:22.885" v="13" actId="478"/>
          <ac:picMkLst>
            <pc:docMk/>
            <pc:sldMk cId="657339646" sldId="256"/>
            <ac:picMk id="5" creationId="{AE3A96AA-5E45-4F28-B0E2-B1F420D2E0E0}"/>
          </ac:picMkLst>
        </pc:picChg>
        <pc:picChg chg="add del mod">
          <ac:chgData name="Xinyi Shen" userId="c45f212b-5789-4129-bf03-1592b57bd5dd" providerId="ADAL" clId="{F443BA99-8A76-416A-80A6-81EC2228E7E1}" dt="2023-03-21T22:53:32.479" v="17" actId="478"/>
          <ac:picMkLst>
            <pc:docMk/>
            <pc:sldMk cId="657339646" sldId="256"/>
            <ac:picMk id="6" creationId="{445F8866-48ED-4698-B08E-2F9973C1A525}"/>
          </ac:picMkLst>
        </pc:picChg>
        <pc:picChg chg="add del mod topLvl">
          <ac:chgData name="Xinyi Shen" userId="c45f212b-5789-4129-bf03-1592b57bd5dd" providerId="ADAL" clId="{F443BA99-8A76-416A-80A6-81EC2228E7E1}" dt="2023-03-26T00:14:38.298" v="41" actId="478"/>
          <ac:picMkLst>
            <pc:docMk/>
            <pc:sldMk cId="657339646" sldId="256"/>
            <ac:picMk id="20" creationId="{70E360C6-B8EF-4F98-8C95-EF99AED21ABF}"/>
          </ac:picMkLst>
        </pc:picChg>
        <pc:picChg chg="add del mod">
          <ac:chgData name="Xinyi Shen" userId="c45f212b-5789-4129-bf03-1592b57bd5dd" providerId="ADAL" clId="{F443BA99-8A76-416A-80A6-81EC2228E7E1}" dt="2023-03-21T22:56:14.790" v="22" actId="478"/>
          <ac:picMkLst>
            <pc:docMk/>
            <pc:sldMk cId="657339646" sldId="256"/>
            <ac:picMk id="21" creationId="{908659DB-6462-440A-89BF-27FAF1896BD0}"/>
          </ac:picMkLst>
        </pc:picChg>
        <pc:picChg chg="add del mod topLvl">
          <ac:chgData name="Xinyi Shen" userId="c45f212b-5789-4129-bf03-1592b57bd5dd" providerId="ADAL" clId="{F443BA99-8A76-416A-80A6-81EC2228E7E1}" dt="2023-03-26T00:13:57.802" v="37" actId="478"/>
          <ac:picMkLst>
            <pc:docMk/>
            <pc:sldMk cId="657339646" sldId="256"/>
            <ac:picMk id="22" creationId="{8020302A-2F33-4754-9383-F980AF04F929}"/>
          </ac:picMkLst>
        </pc:picChg>
        <pc:picChg chg="add del mod topLvl">
          <ac:chgData name="Xinyi Shen" userId="c45f212b-5789-4129-bf03-1592b57bd5dd" providerId="ADAL" clId="{F443BA99-8A76-416A-80A6-81EC2228E7E1}" dt="2023-03-26T00:13:11.354" v="32" actId="478"/>
          <ac:picMkLst>
            <pc:docMk/>
            <pc:sldMk cId="657339646" sldId="256"/>
            <ac:picMk id="23" creationId="{5F99290A-E5A8-416D-B27E-8E939C2FF2F3}"/>
          </ac:picMkLst>
        </pc:picChg>
      </pc:sldChg>
    </pc:docChg>
  </pc:docChgLst>
  <pc:docChgLst>
    <pc:chgData name="Xinyi Shen" userId="c45f212b-5789-4129-bf03-1592b57bd5dd" providerId="ADAL" clId="{603A48DF-CE38-4B7F-AB90-2AB369AE936D}"/>
    <pc:docChg chg="undo custSel addSld modSld">
      <pc:chgData name="Xinyi Shen" userId="c45f212b-5789-4129-bf03-1592b57bd5dd" providerId="ADAL" clId="{603A48DF-CE38-4B7F-AB90-2AB369AE936D}" dt="2023-03-08T22:32:48.663" v="463" actId="164"/>
      <pc:docMkLst>
        <pc:docMk/>
      </pc:docMkLst>
      <pc:sldChg chg="addSp delSp modSp add">
        <pc:chgData name="Xinyi Shen" userId="c45f212b-5789-4129-bf03-1592b57bd5dd" providerId="ADAL" clId="{603A48DF-CE38-4B7F-AB90-2AB369AE936D}" dt="2023-03-08T22:32:48.663" v="463" actId="164"/>
        <pc:sldMkLst>
          <pc:docMk/>
          <pc:sldMk cId="657339646" sldId="256"/>
        </pc:sldMkLst>
        <pc:spChg chg="del">
          <ac:chgData name="Xinyi Shen" userId="c45f212b-5789-4129-bf03-1592b57bd5dd" providerId="ADAL" clId="{603A48DF-CE38-4B7F-AB90-2AB369AE936D}" dt="2023-03-08T19:26:04.840" v="1" actId="478"/>
          <ac:spMkLst>
            <pc:docMk/>
            <pc:sldMk cId="657339646" sldId="256"/>
            <ac:spMk id="2" creationId="{24B96A17-91D1-4A67-9D58-CCC5D4789B54}"/>
          </ac:spMkLst>
        </pc:spChg>
        <pc:spChg chg="del">
          <ac:chgData name="Xinyi Shen" userId="c45f212b-5789-4129-bf03-1592b57bd5dd" providerId="ADAL" clId="{603A48DF-CE38-4B7F-AB90-2AB369AE936D}" dt="2023-03-08T19:26:05.860" v="2" actId="478"/>
          <ac:spMkLst>
            <pc:docMk/>
            <pc:sldMk cId="657339646" sldId="256"/>
            <ac:spMk id="3" creationId="{36D05024-9F3C-42D2-8B32-79D5F446F549}"/>
          </ac:spMkLst>
        </pc:spChg>
        <pc:spChg chg="add del mod">
          <ac:chgData name="Xinyi Shen" userId="c45f212b-5789-4129-bf03-1592b57bd5dd" providerId="ADAL" clId="{603A48DF-CE38-4B7F-AB90-2AB369AE936D}" dt="2023-03-08T19:34:24.769" v="73" actId="478"/>
          <ac:spMkLst>
            <pc:docMk/>
            <pc:sldMk cId="657339646" sldId="256"/>
            <ac:spMk id="7" creationId="{0FD43750-0EA6-4E72-BD94-87EF0F0B77F9}"/>
          </ac:spMkLst>
        </pc:spChg>
        <pc:spChg chg="add mod topLvl">
          <ac:chgData name="Xinyi Shen" userId="c45f212b-5789-4129-bf03-1592b57bd5dd" providerId="ADAL" clId="{603A48DF-CE38-4B7F-AB90-2AB369AE936D}" dt="2023-03-08T22:32:48.663" v="463" actId="164"/>
          <ac:spMkLst>
            <pc:docMk/>
            <pc:sldMk cId="657339646" sldId="256"/>
            <ac:spMk id="8" creationId="{39F7193A-89C5-46E4-B0E1-BE589EDAD716}"/>
          </ac:spMkLst>
        </pc:spChg>
        <pc:spChg chg="add mod topLvl">
          <ac:chgData name="Xinyi Shen" userId="c45f212b-5789-4129-bf03-1592b57bd5dd" providerId="ADAL" clId="{603A48DF-CE38-4B7F-AB90-2AB369AE936D}" dt="2023-03-08T22:32:48.663" v="463" actId="164"/>
          <ac:spMkLst>
            <pc:docMk/>
            <pc:sldMk cId="657339646" sldId="256"/>
            <ac:spMk id="9" creationId="{6AD20FC7-2472-4FAF-AD9C-FA389206FB5C}"/>
          </ac:spMkLst>
        </pc:spChg>
        <pc:spChg chg="add mod topLvl">
          <ac:chgData name="Xinyi Shen" userId="c45f212b-5789-4129-bf03-1592b57bd5dd" providerId="ADAL" clId="{603A48DF-CE38-4B7F-AB90-2AB369AE936D}" dt="2023-03-08T22:32:48.663" v="463" actId="164"/>
          <ac:spMkLst>
            <pc:docMk/>
            <pc:sldMk cId="657339646" sldId="256"/>
            <ac:spMk id="10" creationId="{BC5B31EF-6F11-446F-937F-97E5FB32390D}"/>
          </ac:spMkLst>
        </pc:spChg>
        <pc:spChg chg="add mod topLvl">
          <ac:chgData name="Xinyi Shen" userId="c45f212b-5789-4129-bf03-1592b57bd5dd" providerId="ADAL" clId="{603A48DF-CE38-4B7F-AB90-2AB369AE936D}" dt="2023-03-08T22:32:48.663" v="463" actId="164"/>
          <ac:spMkLst>
            <pc:docMk/>
            <pc:sldMk cId="657339646" sldId="256"/>
            <ac:spMk id="11" creationId="{E5B3CD5D-9E2B-4A02-B047-5C9F885CE9DE}"/>
          </ac:spMkLst>
        </pc:spChg>
        <pc:spChg chg="add mod topLvl">
          <ac:chgData name="Xinyi Shen" userId="c45f212b-5789-4129-bf03-1592b57bd5dd" providerId="ADAL" clId="{603A48DF-CE38-4B7F-AB90-2AB369AE936D}" dt="2023-03-08T22:32:48.663" v="463" actId="164"/>
          <ac:spMkLst>
            <pc:docMk/>
            <pc:sldMk cId="657339646" sldId="256"/>
            <ac:spMk id="12" creationId="{5324D0F7-6B87-4A13-8DB8-EA2ED5E0A54C}"/>
          </ac:spMkLst>
        </pc:spChg>
        <pc:spChg chg="add mod topLvl">
          <ac:chgData name="Xinyi Shen" userId="c45f212b-5789-4129-bf03-1592b57bd5dd" providerId="ADAL" clId="{603A48DF-CE38-4B7F-AB90-2AB369AE936D}" dt="2023-03-08T22:32:48.663" v="463" actId="164"/>
          <ac:spMkLst>
            <pc:docMk/>
            <pc:sldMk cId="657339646" sldId="256"/>
            <ac:spMk id="13" creationId="{C63BE6E4-80AA-4B7A-AB33-443254745B1A}"/>
          </ac:spMkLst>
        </pc:spChg>
        <pc:spChg chg="add mod topLvl">
          <ac:chgData name="Xinyi Shen" userId="c45f212b-5789-4129-bf03-1592b57bd5dd" providerId="ADAL" clId="{603A48DF-CE38-4B7F-AB90-2AB369AE936D}" dt="2023-03-08T22:32:48.663" v="463" actId="164"/>
          <ac:spMkLst>
            <pc:docMk/>
            <pc:sldMk cId="657339646" sldId="256"/>
            <ac:spMk id="14" creationId="{3CD452F4-305B-4F6C-B10A-0C75BC7516B6}"/>
          </ac:spMkLst>
        </pc:spChg>
        <pc:spChg chg="add mod topLvl">
          <ac:chgData name="Xinyi Shen" userId="c45f212b-5789-4129-bf03-1592b57bd5dd" providerId="ADAL" clId="{603A48DF-CE38-4B7F-AB90-2AB369AE936D}" dt="2023-03-08T22:32:48.663" v="463" actId="164"/>
          <ac:spMkLst>
            <pc:docMk/>
            <pc:sldMk cId="657339646" sldId="256"/>
            <ac:spMk id="15" creationId="{C1ED7B4F-101E-4BE1-9237-D35FF32A9C5E}"/>
          </ac:spMkLst>
        </pc:spChg>
        <pc:spChg chg="add mod topLvl">
          <ac:chgData name="Xinyi Shen" userId="c45f212b-5789-4129-bf03-1592b57bd5dd" providerId="ADAL" clId="{603A48DF-CE38-4B7F-AB90-2AB369AE936D}" dt="2023-03-08T22:32:48.663" v="463" actId="164"/>
          <ac:spMkLst>
            <pc:docMk/>
            <pc:sldMk cId="657339646" sldId="256"/>
            <ac:spMk id="16" creationId="{DCA34C4F-A632-48FD-A0F0-831126858CE9}"/>
          </ac:spMkLst>
        </pc:spChg>
        <pc:spChg chg="add mod topLvl">
          <ac:chgData name="Xinyi Shen" userId="c45f212b-5789-4129-bf03-1592b57bd5dd" providerId="ADAL" clId="{603A48DF-CE38-4B7F-AB90-2AB369AE936D}" dt="2023-03-08T22:32:48.663" v="463" actId="164"/>
          <ac:spMkLst>
            <pc:docMk/>
            <pc:sldMk cId="657339646" sldId="256"/>
            <ac:spMk id="17" creationId="{C743CA36-8327-41B9-BE08-8B22EC3DDD68}"/>
          </ac:spMkLst>
        </pc:spChg>
        <pc:spChg chg="add mod topLvl">
          <ac:chgData name="Xinyi Shen" userId="c45f212b-5789-4129-bf03-1592b57bd5dd" providerId="ADAL" clId="{603A48DF-CE38-4B7F-AB90-2AB369AE936D}" dt="2023-03-08T22:32:48.663" v="463" actId="164"/>
          <ac:spMkLst>
            <pc:docMk/>
            <pc:sldMk cId="657339646" sldId="256"/>
            <ac:spMk id="18" creationId="{53313AFD-F124-49EA-97F8-5A032D1680B4}"/>
          </ac:spMkLst>
        </pc:spChg>
        <pc:spChg chg="add mod topLvl">
          <ac:chgData name="Xinyi Shen" userId="c45f212b-5789-4129-bf03-1592b57bd5dd" providerId="ADAL" clId="{603A48DF-CE38-4B7F-AB90-2AB369AE936D}" dt="2023-03-08T22:32:48.663" v="463" actId="164"/>
          <ac:spMkLst>
            <pc:docMk/>
            <pc:sldMk cId="657339646" sldId="256"/>
            <ac:spMk id="19" creationId="{519B2E03-D038-4646-B615-9479B6B4A98F}"/>
          </ac:spMkLst>
        </pc:spChg>
        <pc:spChg chg="add mod topLvl">
          <ac:chgData name="Xinyi Shen" userId="c45f212b-5789-4129-bf03-1592b57bd5dd" providerId="ADAL" clId="{603A48DF-CE38-4B7F-AB90-2AB369AE936D}" dt="2023-03-08T22:32:48.663" v="463" actId="164"/>
          <ac:spMkLst>
            <pc:docMk/>
            <pc:sldMk cId="657339646" sldId="256"/>
            <ac:spMk id="24" creationId="{82D36F86-6417-4596-B9A4-3FD406590D88}"/>
          </ac:spMkLst>
        </pc:spChg>
        <pc:spChg chg="add mod topLvl">
          <ac:chgData name="Xinyi Shen" userId="c45f212b-5789-4129-bf03-1592b57bd5dd" providerId="ADAL" clId="{603A48DF-CE38-4B7F-AB90-2AB369AE936D}" dt="2023-03-08T22:32:48.663" v="463" actId="164"/>
          <ac:spMkLst>
            <pc:docMk/>
            <pc:sldMk cId="657339646" sldId="256"/>
            <ac:spMk id="25" creationId="{0B26543E-DD14-499A-B224-2343680B3901}"/>
          </ac:spMkLst>
        </pc:spChg>
        <pc:spChg chg="add mod topLvl">
          <ac:chgData name="Xinyi Shen" userId="c45f212b-5789-4129-bf03-1592b57bd5dd" providerId="ADAL" clId="{603A48DF-CE38-4B7F-AB90-2AB369AE936D}" dt="2023-03-08T22:32:48.663" v="463" actId="164"/>
          <ac:spMkLst>
            <pc:docMk/>
            <pc:sldMk cId="657339646" sldId="256"/>
            <ac:spMk id="26" creationId="{FF17E411-266A-41D8-91CD-D3986FD497DA}"/>
          </ac:spMkLst>
        </pc:spChg>
        <pc:grpChg chg="add del mod">
          <ac:chgData name="Xinyi Shen" userId="c45f212b-5789-4129-bf03-1592b57bd5dd" providerId="ADAL" clId="{603A48DF-CE38-4B7F-AB90-2AB369AE936D}" dt="2023-03-08T22:32:12.403" v="458" actId="165"/>
          <ac:grpSpMkLst>
            <pc:docMk/>
            <pc:sldMk cId="657339646" sldId="256"/>
            <ac:grpSpMk id="6" creationId="{238D64DA-842F-43F1-AF4D-708390FC6A04}"/>
          </ac:grpSpMkLst>
        </pc:grpChg>
        <pc:grpChg chg="add mod">
          <ac:chgData name="Xinyi Shen" userId="c45f212b-5789-4129-bf03-1592b57bd5dd" providerId="ADAL" clId="{603A48DF-CE38-4B7F-AB90-2AB369AE936D}" dt="2023-03-08T22:32:48.663" v="463" actId="164"/>
          <ac:grpSpMkLst>
            <pc:docMk/>
            <pc:sldMk cId="657339646" sldId="256"/>
            <ac:grpSpMk id="7" creationId="{F675269B-803E-4C6F-90CC-D647D9301B5D}"/>
          </ac:grpSpMkLst>
        </pc:grpChg>
        <pc:grpChg chg="add del mod">
          <ac:chgData name="Xinyi Shen" userId="c45f212b-5789-4129-bf03-1592b57bd5dd" providerId="ADAL" clId="{603A48DF-CE38-4B7F-AB90-2AB369AE936D}" dt="2023-03-08T20:02:20.702" v="405" actId="165"/>
          <ac:grpSpMkLst>
            <pc:docMk/>
            <pc:sldMk cId="657339646" sldId="256"/>
            <ac:grpSpMk id="27" creationId="{B69CA70B-47B1-499C-914B-8B812F3BBD4C}"/>
          </ac:grpSpMkLst>
        </pc:grpChg>
        <pc:grpChg chg="add del mod">
          <ac:chgData name="Xinyi Shen" userId="c45f212b-5789-4129-bf03-1592b57bd5dd" providerId="ADAL" clId="{603A48DF-CE38-4B7F-AB90-2AB369AE936D}" dt="2023-03-08T21:37:53.813" v="408" actId="165"/>
          <ac:grpSpMkLst>
            <pc:docMk/>
            <pc:sldMk cId="657339646" sldId="256"/>
            <ac:grpSpMk id="28" creationId="{453A5D7C-7B37-424E-8465-5C6D53C644E3}"/>
          </ac:grpSpMkLst>
        </pc:grpChg>
        <pc:picChg chg="add mod">
          <ac:chgData name="Xinyi Shen" userId="c45f212b-5789-4129-bf03-1592b57bd5dd" providerId="ADAL" clId="{603A48DF-CE38-4B7F-AB90-2AB369AE936D}" dt="2023-03-08T22:32:48.663" v="463" actId="164"/>
          <ac:picMkLst>
            <pc:docMk/>
            <pc:sldMk cId="657339646" sldId="256"/>
            <ac:picMk id="2" creationId="{05F48BB3-74C3-4747-B740-DEAC57E7681B}"/>
          </ac:picMkLst>
        </pc:picChg>
        <pc:picChg chg="add del mod">
          <ac:chgData name="Xinyi Shen" userId="c45f212b-5789-4129-bf03-1592b57bd5dd" providerId="ADAL" clId="{603A48DF-CE38-4B7F-AB90-2AB369AE936D}" dt="2023-03-08T21:38:48.923" v="414" actId="478"/>
          <ac:picMkLst>
            <pc:docMk/>
            <pc:sldMk cId="657339646" sldId="256"/>
            <ac:picMk id="2" creationId="{429C3748-965A-4F5B-A499-FFD285D94D82}"/>
          </ac:picMkLst>
        </pc:picChg>
        <pc:picChg chg="add mod topLvl">
          <ac:chgData name="Xinyi Shen" userId="c45f212b-5789-4129-bf03-1592b57bd5dd" providerId="ADAL" clId="{603A48DF-CE38-4B7F-AB90-2AB369AE936D}" dt="2023-03-08T22:32:48.663" v="463" actId="164"/>
          <ac:picMkLst>
            <pc:docMk/>
            <pc:sldMk cId="657339646" sldId="256"/>
            <ac:picMk id="3" creationId="{409C7C8A-62A7-454C-A570-72ADD11653C4}"/>
          </ac:picMkLst>
        </pc:picChg>
        <pc:picChg chg="add del mod">
          <ac:chgData name="Xinyi Shen" userId="c45f212b-5789-4129-bf03-1592b57bd5dd" providerId="ADAL" clId="{603A48DF-CE38-4B7F-AB90-2AB369AE936D}" dt="2023-03-08T19:49:12.824" v="254" actId="478"/>
          <ac:picMkLst>
            <pc:docMk/>
            <pc:sldMk cId="657339646" sldId="256"/>
            <ac:picMk id="4" creationId="{114BBEA0-9887-454A-A7FA-E56AE3A1F39D}"/>
          </ac:picMkLst>
        </pc:picChg>
        <pc:picChg chg="add del mod topLvl">
          <ac:chgData name="Xinyi Shen" userId="c45f212b-5789-4129-bf03-1592b57bd5dd" providerId="ADAL" clId="{603A48DF-CE38-4B7F-AB90-2AB369AE936D}" dt="2023-03-08T22:32:15.747" v="459" actId="478"/>
          <ac:picMkLst>
            <pc:docMk/>
            <pc:sldMk cId="657339646" sldId="256"/>
            <ac:picMk id="4" creationId="{C868EA4E-6D0E-4AE3-9905-65353F8451D5}"/>
          </ac:picMkLst>
        </pc:picChg>
        <pc:picChg chg="add del mod">
          <ac:chgData name="Xinyi Shen" userId="c45f212b-5789-4129-bf03-1592b57bd5dd" providerId="ADAL" clId="{603A48DF-CE38-4B7F-AB90-2AB369AE936D}" dt="2023-03-08T19:51:06.628" v="259" actId="478"/>
          <ac:picMkLst>
            <pc:docMk/>
            <pc:sldMk cId="657339646" sldId="256"/>
            <ac:picMk id="5" creationId="{3803536E-FA44-4D7B-AAD2-D9680C12A7ED}"/>
          </ac:picMkLst>
        </pc:picChg>
        <pc:picChg chg="add mod topLvl">
          <ac:chgData name="Xinyi Shen" userId="c45f212b-5789-4129-bf03-1592b57bd5dd" providerId="ADAL" clId="{603A48DF-CE38-4B7F-AB90-2AB369AE936D}" dt="2023-03-08T22:32:48.663" v="463" actId="164"/>
          <ac:picMkLst>
            <pc:docMk/>
            <pc:sldMk cId="657339646" sldId="256"/>
            <ac:picMk id="5" creationId="{AE3A96AA-5E45-4F28-B0E2-B1F420D2E0E0}"/>
          </ac:picMkLst>
        </pc:picChg>
        <pc:picChg chg="add del mod">
          <ac:chgData name="Xinyi Shen" userId="c45f212b-5789-4129-bf03-1592b57bd5dd" providerId="ADAL" clId="{603A48DF-CE38-4B7F-AB90-2AB369AE936D}" dt="2023-03-08T19:43:34.423" v="190" actId="478"/>
          <ac:picMkLst>
            <pc:docMk/>
            <pc:sldMk cId="657339646" sldId="256"/>
            <ac:picMk id="6" creationId="{D5804EE3-FBAB-4C11-B223-080DEB901FC8}"/>
          </ac:picMkLst>
        </pc:picChg>
        <pc:picChg chg="add del mod ord topLvl">
          <ac:chgData name="Xinyi Shen" userId="c45f212b-5789-4129-bf03-1592b57bd5dd" providerId="ADAL" clId="{603A48DF-CE38-4B7F-AB90-2AB369AE936D}" dt="2023-03-08T21:42:00.367" v="431" actId="478"/>
          <ac:picMkLst>
            <pc:docMk/>
            <pc:sldMk cId="657339646" sldId="256"/>
            <ac:picMk id="20" creationId="{96853F9A-16DF-4417-991B-79D46F45F2A1}"/>
          </ac:picMkLst>
        </pc:picChg>
        <pc:picChg chg="add del mod ord topLvl">
          <ac:chgData name="Xinyi Shen" userId="c45f212b-5789-4129-bf03-1592b57bd5dd" providerId="ADAL" clId="{603A48DF-CE38-4B7F-AB90-2AB369AE936D}" dt="2023-03-08T21:37:57.076" v="409" actId="478"/>
          <ac:picMkLst>
            <pc:docMk/>
            <pc:sldMk cId="657339646" sldId="256"/>
            <ac:picMk id="21" creationId="{9F05252D-1DD5-4C28-BED0-6DB139B4DDE9}"/>
          </ac:picMkLst>
        </pc:picChg>
        <pc:picChg chg="add del mod">
          <ac:chgData name="Xinyi Shen" userId="c45f212b-5789-4129-bf03-1592b57bd5dd" providerId="ADAL" clId="{603A48DF-CE38-4B7F-AB90-2AB369AE936D}" dt="2023-03-08T19:58:28.292" v="324" actId="478"/>
          <ac:picMkLst>
            <pc:docMk/>
            <pc:sldMk cId="657339646" sldId="256"/>
            <ac:picMk id="22" creationId="{E8A96348-285B-4024-9148-CC04BE576E79}"/>
          </ac:picMkLst>
        </pc:picChg>
        <pc:picChg chg="add del mod ord topLvl">
          <ac:chgData name="Xinyi Shen" userId="c45f212b-5789-4129-bf03-1592b57bd5dd" providerId="ADAL" clId="{603A48DF-CE38-4B7F-AB90-2AB369AE936D}" dt="2023-03-08T21:40:02.614" v="423" actId="478"/>
          <ac:picMkLst>
            <pc:docMk/>
            <pc:sldMk cId="657339646" sldId="256"/>
            <ac:picMk id="23" creationId="{745B0DA0-624C-4275-9079-9BCA15F52D8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F7457-85EA-482C-AEA5-3AFAF5AE68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7D9023-0AF5-4E40-9BEB-DFD5E59666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74B21-E466-4537-B0AB-DA3BC94C3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F6F0A-B90A-41D6-B602-B5C68381EFDC}" type="datetimeFigureOut">
              <a:rPr lang="en-GB" smtClean="0"/>
              <a:t>26/03/2023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550652-58F9-4E82-9250-588EB9EE9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A70046-F30F-4FD9-A4E5-96546692C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00E3C-3B67-46F4-AFFF-07DC8E2539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514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9254F-0DC1-4210-A4D9-60DE30E4A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6BF6F2-472B-4F79-B3CF-E57B546903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495749-897B-40C4-B3E1-42EE8618E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F6F0A-B90A-41D6-B602-B5C68381EFDC}" type="datetimeFigureOut">
              <a:rPr lang="en-GB" smtClean="0"/>
              <a:t>26/03/2023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26BA4-FDAF-4E28-BE51-0A4413097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E1B6F-BF2F-4238-97EC-CC1D875FB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00E3C-3B67-46F4-AFFF-07DC8E2539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876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27A3BB-1B1F-4C9B-B6A6-4523985DEB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A81D47-DB46-4E91-85F7-D0E008D83C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F25219-E7B5-445E-8E53-185675DA1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F6F0A-B90A-41D6-B602-B5C68381EFDC}" type="datetimeFigureOut">
              <a:rPr lang="en-GB" smtClean="0"/>
              <a:t>26/03/2023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BEC1BF-0D67-4C58-8963-CD553F314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95ABF4-DF05-4CFE-911F-13F565B1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00E3C-3B67-46F4-AFFF-07DC8E2539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503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D171A-F3C8-43A6-8489-663837ED3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5058DD-A736-41F1-88E7-B31A8C77BB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BB2ACA-D71E-4160-8C8F-3D863C066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F6F0A-B90A-41D6-B602-B5C68381EFDC}" type="datetimeFigureOut">
              <a:rPr lang="en-GB" smtClean="0"/>
              <a:t>26/03/2023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05F3A3-6C62-4C53-AC21-0287E51AF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49628-F1FF-4586-84B8-73577C5DE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00E3C-3B67-46F4-AFFF-07DC8E2539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94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F6830-D3C6-4A7B-81F0-5B83C3FA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AB90DD-D9C8-4087-9BB9-2D27D9A79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3CDF22-59EA-4A14-A3D1-9C4BEE396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F6F0A-B90A-41D6-B602-B5C68381EFDC}" type="datetimeFigureOut">
              <a:rPr lang="en-GB" smtClean="0"/>
              <a:t>26/03/2023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DAFD9E-6189-4215-829A-99CD3A638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89A038-BD6C-48B0-9407-CD229F43C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00E3C-3B67-46F4-AFFF-07DC8E2539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828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C0BD3-5562-4B39-A042-AD302D909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BCA0E4-ED70-4F2A-B9D2-B6B481D033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2DFB62-AFB7-4879-9633-BDCFF12995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DED477-20D7-409A-A12A-4310D505B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F6F0A-B90A-41D6-B602-B5C68381EFDC}" type="datetimeFigureOut">
              <a:rPr lang="en-GB" smtClean="0"/>
              <a:t>26/03/2023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C8AC66-B734-45EE-AD9E-7230BDF3C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E8037D-ACCE-411E-BB07-D911B2DE7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00E3C-3B67-46F4-AFFF-07DC8E2539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132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8AB00-1E7A-4689-A654-5E848DA31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EF7A01-91BC-426D-AE86-665AE02266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790E5E-2778-482E-9408-9A277E92D8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CC27E9-0EB2-4CE1-B8E2-FB5D2875A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ECEC18-204D-4E44-B6C5-D453097936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848E8F-9FDE-4348-A81F-983193A42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F6F0A-B90A-41D6-B602-B5C68381EFDC}" type="datetimeFigureOut">
              <a:rPr lang="en-GB" smtClean="0"/>
              <a:t>26/03/2023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6F2282-19F5-4540-8CE6-827F69727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B3DB17-1D34-4FAD-B336-B08B991EA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00E3C-3B67-46F4-AFFF-07DC8E2539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361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B6953-3D50-483E-98EF-21BAFEEBA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89C115-EEA3-4F7A-AF61-76A4A089D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F6F0A-B90A-41D6-B602-B5C68381EFDC}" type="datetimeFigureOut">
              <a:rPr lang="en-GB" smtClean="0"/>
              <a:t>26/03/2023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A4E89E-43DF-4BAA-AFAD-18E10703B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239677-FF7B-433C-BE24-2EADD00AF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00E3C-3B67-46F4-AFFF-07DC8E2539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749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7132E8-B214-403C-9C1C-9B4A65B8B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F6F0A-B90A-41D6-B602-B5C68381EFDC}" type="datetimeFigureOut">
              <a:rPr lang="en-GB" smtClean="0"/>
              <a:t>26/03/2023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01EFE4-0F2C-4873-8398-6B139C8D5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8D9849-F17D-4515-9E02-42ED2F749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00E3C-3B67-46F4-AFFF-07DC8E2539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4500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0A426-45BF-4532-A6C4-F3A96D51B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177AC4-FF62-4CCE-B26D-A7E3ED26F2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2DDABA-CC09-4AB6-B0E1-68EA0F3C1B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304445-490B-4F86-999D-4E91A6638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F6F0A-B90A-41D6-B602-B5C68381EFDC}" type="datetimeFigureOut">
              <a:rPr lang="en-GB" smtClean="0"/>
              <a:t>26/03/2023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C90B9B-4883-4C75-925C-B0D8F19ED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6D7FD7-AB08-47A8-9B38-DC726F34D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00E3C-3B67-46F4-AFFF-07DC8E2539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799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B75A2-BDAD-47A7-96D5-DE89FBA99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844D4D-390C-4059-B6DE-D1D5877DEA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7B3002-C7F1-4E26-BA92-FC1F908E32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281D6A-37A0-4858-9087-66CC06B03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F6F0A-B90A-41D6-B602-B5C68381EFDC}" type="datetimeFigureOut">
              <a:rPr lang="en-GB" smtClean="0"/>
              <a:t>26/03/2023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2528AC-D5E7-4D8E-8D28-C2BB8DE27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AABA24-396F-4B24-9288-BB7F4087F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00E3C-3B67-46F4-AFFF-07DC8E2539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198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46ED13-C40C-4F9B-BBD0-5B7853C00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CD1D62-8B18-46B0-8C0A-17F42C68D3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EFC6E3-3FAE-49D9-9059-CFD0937713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F6F0A-B90A-41D6-B602-B5C68381EFDC}" type="datetimeFigureOut">
              <a:rPr lang="en-GB" smtClean="0"/>
              <a:t>26/03/2023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61747-24DC-4D49-9D97-2BFEB79B6D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EEFDF-FF2D-48AB-AFDB-8012AFF225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00E3C-3B67-46F4-AFFF-07DC8E2539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878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3A19110-BA00-46E3-8A3A-28886F1496B7}"/>
              </a:ext>
            </a:extLst>
          </p:cNvPr>
          <p:cNvGrpSpPr/>
          <p:nvPr/>
        </p:nvGrpSpPr>
        <p:grpSpPr>
          <a:xfrm>
            <a:off x="132346" y="1076517"/>
            <a:ext cx="11791200" cy="3934770"/>
            <a:chOff x="132346" y="1076517"/>
            <a:chExt cx="11791200" cy="393477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9F7193A-89C5-46E4-B0E1-BE589EDAD716}"/>
                </a:ext>
              </a:extLst>
            </p:cNvPr>
            <p:cNvSpPr txBox="1"/>
            <p:nvPr/>
          </p:nvSpPr>
          <p:spPr>
            <a:xfrm rot="18900000">
              <a:off x="867520" y="4114245"/>
              <a:ext cx="8799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Glass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AD20FC7-2472-4FAF-AD9C-FA389206FB5C}"/>
                </a:ext>
              </a:extLst>
            </p:cNvPr>
            <p:cNvSpPr txBox="1"/>
            <p:nvPr/>
          </p:nvSpPr>
          <p:spPr>
            <a:xfrm rot="18900000">
              <a:off x="1461013" y="4311811"/>
              <a:ext cx="14387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Me-4PACz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C5B31EF-6F11-446F-937F-97E5FB32390D}"/>
                </a:ext>
              </a:extLst>
            </p:cNvPr>
            <p:cNvSpPr txBox="1"/>
            <p:nvPr/>
          </p:nvSpPr>
          <p:spPr>
            <a:xfrm rot="18900000">
              <a:off x="2918749" y="4035879"/>
              <a:ext cx="6583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en-GB" sz="20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  <a:endParaRPr lang="en-GB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5B3CD5D-9E2B-4A02-B047-5C9F885CE9DE}"/>
                </a:ext>
              </a:extLst>
            </p:cNvPr>
            <p:cNvSpPr txBox="1"/>
            <p:nvPr/>
          </p:nvSpPr>
          <p:spPr>
            <a:xfrm rot="18900000">
              <a:off x="4659646" y="4114246"/>
              <a:ext cx="8799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Glass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324D0F7-6B87-4A13-8DB8-EA2ED5E0A54C}"/>
                </a:ext>
              </a:extLst>
            </p:cNvPr>
            <p:cNvSpPr txBox="1"/>
            <p:nvPr/>
          </p:nvSpPr>
          <p:spPr>
            <a:xfrm rot="18900000">
              <a:off x="5249240" y="4300649"/>
              <a:ext cx="140718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Me-4PACz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63BE6E4-80AA-4B7A-AB33-443254745B1A}"/>
                </a:ext>
              </a:extLst>
            </p:cNvPr>
            <p:cNvSpPr txBox="1"/>
            <p:nvPr/>
          </p:nvSpPr>
          <p:spPr>
            <a:xfrm rot="18900000">
              <a:off x="6786834" y="4034094"/>
              <a:ext cx="6532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en-GB" sz="20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  <a:endParaRPr lang="en-GB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CD452F4-305B-4F6C-B10A-0C75BC7516B6}"/>
                </a:ext>
              </a:extLst>
            </p:cNvPr>
            <p:cNvSpPr txBox="1"/>
            <p:nvPr/>
          </p:nvSpPr>
          <p:spPr>
            <a:xfrm rot="18900000">
              <a:off x="8168669" y="4159043"/>
              <a:ext cx="10066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1ED7B4F-101E-4BE1-9237-D35FF32A9C5E}"/>
                </a:ext>
              </a:extLst>
            </p:cNvPr>
            <p:cNvSpPr txBox="1"/>
            <p:nvPr/>
          </p:nvSpPr>
          <p:spPr>
            <a:xfrm rot="18900000">
              <a:off x="8741637" y="4088283"/>
              <a:ext cx="8065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MACl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CA34C4F-A632-48FD-A0F0-831126858CE9}"/>
                </a:ext>
              </a:extLst>
            </p:cNvPr>
            <p:cNvSpPr txBox="1"/>
            <p:nvPr/>
          </p:nvSpPr>
          <p:spPr>
            <a:xfrm rot="18900000">
              <a:off x="7923166" y="4611177"/>
              <a:ext cx="22854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Me-4PACz/Control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743CA36-8327-41B9-BE08-8B22EC3DDD68}"/>
                </a:ext>
              </a:extLst>
            </p:cNvPr>
            <p:cNvSpPr txBox="1"/>
            <p:nvPr/>
          </p:nvSpPr>
          <p:spPr>
            <a:xfrm rot="18900000">
              <a:off x="8557746" y="4546704"/>
              <a:ext cx="21031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Me-4PACz/MACl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3313AFD-F124-49EA-97F8-5A032D1680B4}"/>
                </a:ext>
              </a:extLst>
            </p:cNvPr>
            <p:cNvSpPr txBox="1"/>
            <p:nvPr/>
          </p:nvSpPr>
          <p:spPr>
            <a:xfrm rot="18900000">
              <a:off x="9632199" y="4316272"/>
              <a:ext cx="145137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Control/C</a:t>
              </a:r>
              <a:r>
                <a:rPr lang="en-GB" sz="20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  <a:endParaRPr lang="en-GB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19B2E03-D038-4646-B615-9479B6B4A98F}"/>
                </a:ext>
              </a:extLst>
            </p:cNvPr>
            <p:cNvSpPr txBox="1"/>
            <p:nvPr/>
          </p:nvSpPr>
          <p:spPr>
            <a:xfrm rot="18900000">
              <a:off x="10297854" y="4245541"/>
              <a:ext cx="12513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MACl/C</a:t>
              </a:r>
              <a:r>
                <a:rPr lang="en-GB" sz="20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  <a:endParaRPr lang="en-GB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2D36F86-6417-4596-B9A4-3FD406590D88}"/>
                </a:ext>
              </a:extLst>
            </p:cNvPr>
            <p:cNvSpPr txBox="1"/>
            <p:nvPr/>
          </p:nvSpPr>
          <p:spPr>
            <a:xfrm>
              <a:off x="132346" y="1076517"/>
              <a:ext cx="5103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(a)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B26543E-DD14-499A-B224-2343680B3901}"/>
                </a:ext>
              </a:extLst>
            </p:cNvPr>
            <p:cNvSpPr txBox="1"/>
            <p:nvPr/>
          </p:nvSpPr>
          <p:spPr>
            <a:xfrm>
              <a:off x="3882222" y="1076517"/>
              <a:ext cx="5103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(b)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F17E411-266A-41D8-91CD-D3986FD497DA}"/>
                </a:ext>
              </a:extLst>
            </p:cNvPr>
            <p:cNvSpPr txBox="1"/>
            <p:nvPr/>
          </p:nvSpPr>
          <p:spPr>
            <a:xfrm>
              <a:off x="7699179" y="1076517"/>
              <a:ext cx="5103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(c)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92142BF7-C9CF-4849-B17D-DF46306CD9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8673" y="1276571"/>
              <a:ext cx="4132800" cy="3159477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749458B-4235-4306-8BF4-876175C843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31981" y="1276570"/>
              <a:ext cx="4132800" cy="3159477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5B6C882-2106-4125-872A-88CF4A6F03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90746" y="1276569"/>
              <a:ext cx="4132800" cy="31594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57339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29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5</cp:revision>
  <dcterms:created xsi:type="dcterms:W3CDTF">2023-03-08T19:25:45Z</dcterms:created>
  <dcterms:modified xsi:type="dcterms:W3CDTF">2023-03-26T00:31:10Z</dcterms:modified>
</cp:coreProperties>
</file>